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73" r:id="rId7"/>
    <p:sldId id="276" r:id="rId8"/>
    <p:sldId id="278" r:id="rId9"/>
    <p:sldId id="282" r:id="rId10"/>
    <p:sldId id="288" r:id="rId11"/>
    <p:sldId id="289" r:id="rId12"/>
    <p:sldId id="291" r:id="rId13"/>
    <p:sldId id="292" r:id="rId14"/>
    <p:sldId id="294" r:id="rId1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9957-DDC7-4D9D-AE98-325A82582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F9F1DE-2920-486D-B0F0-C98E0D843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1EA5B-CB7D-455C-9C1F-D7EF5A990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33D0E-0D47-4B79-8FD2-105B2271E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C219F-76D5-4AB5-825D-B1C4B526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1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12DD0-2221-478B-AD08-1FFC8ABF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1B781-5F01-4841-8FD1-13FCA49D7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51DBC-49E2-47D9-B991-773679F2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673A8-51C3-4930-B633-9DFA0C4A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34E44-FF3E-441D-B99C-12B785ADA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9DA18-CF8E-49B6-9BA3-B05A26FD6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4106A-E110-4BBB-BDF9-C01308C74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DA14D-CEED-4887-9CBB-F4633BE9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759ED-69D6-423F-BA0F-0356B59A0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0452D-6B5E-4F91-A106-6AF7B46E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AB51E-EEAD-46CF-A644-A1F4C915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6913D-5BD1-4973-9AF8-5751180A8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EC06F-2B97-4D8B-AB1F-7B3797AE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668C5-CBAD-499F-BD54-6DFEAB8E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9C725-54FC-44D9-98C3-947E99521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F36E-8FD7-4515-95A7-2E11DDD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336E-29B2-4049-A4EE-41C2B96A9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53765-FA82-4F57-840F-0EBC4B94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0B603-3B7D-42CB-9010-811B47EE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E44A8-ED73-4E66-8FC9-768E2661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6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3951E-ED3C-46CD-9533-CFF43663F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13576-54BF-4501-A1AA-106CBE653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D3AC3-B327-4FF6-86C3-53DF2E7AA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8A832C-A5A9-4124-A2B9-8CE5E610D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49748-F0EA-4F2C-B4D9-C19E11FB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B4DED-23FB-4855-91B1-E4B0B0A2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7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4691-304D-4760-A8E9-FA500116C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BFD1A-9BAA-4DCB-B82C-BC0C93A8F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A64B-2226-4762-8976-E3AB212CC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8AEF44-641B-4430-A32D-9A1C7C05E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ACC6C-E045-4AFE-AE88-1B12DD079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99BDE7-BDA6-41C7-8393-28724D25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FA84A5-F096-47B2-8C98-6B3C62F6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1541A-E2B3-4A23-AB63-31947355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8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9F2-D43D-4300-B68A-D4150B0D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F52EE9-9FE0-4277-B1A2-62B55A73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D313C-F6FF-4863-B573-CCE31828E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0DD77-B836-49B8-BB93-632B41287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1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86B682-6F3E-4826-8628-5C7B7B9DB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221C9-7D53-4E37-A911-83401B6B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3C70C-7EA6-4971-BAEE-D3629157B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67DCB-97BF-4330-8045-2AC76F916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7A6FE-D27F-4345-A739-41CC024C6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72EC0-DD24-4DF2-9503-3CF9E5294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B28D3-49D5-4D3E-BC41-A4FC83CFC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11776-970B-4218-BBE7-0D8A2461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A58731-CFD9-43D9-9E6B-EF690B54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2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E712-09F3-4496-895F-205E7166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80ED90-36B4-4F1E-BCAB-0232E2D90E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A5CCD1-094F-4FC0-B750-4B01C0217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D8B5-5AEE-481A-A1E4-3EF44CE3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F49DA-7702-49C3-92F1-3BDA16F3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43C72-CF2E-41BE-8C63-E98F44265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3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7A002A-AA46-404C-9FEE-57EF7995A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24090-7F05-43DE-B20E-68A5267F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DF2CB-037D-40F3-BD7B-67FED0109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23576-DF0B-4224-9DC4-CC88315F2C0D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E0307-7CB7-4834-A009-C50D8710B8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901D-7C67-4EA3-B32B-22FDB9943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C8D3D-B497-40DA-8EDE-4074B0346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461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39FD-F69E-4189-8B7E-41AFF00B9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778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r-HR" dirty="0"/>
              <a:t>Konferencija „Rizici socijalne isključenosti djece u sustavu ranog i predškolskog odgoja i obrazovanja”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F0C81-E5CD-4AD3-B5FB-62963A399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8489" y="4353808"/>
            <a:ext cx="9155289" cy="1656644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r>
              <a:rPr lang="hr-HR" dirty="0"/>
              <a:t>Split, 15. listopad 2021. godine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25125">
            <a:extLst>
              <a:ext uri="{FF2B5EF4-FFF2-40B4-BE49-F238E27FC236}">
                <a16:creationId xmlns:a16="http://schemas.microsoft.com/office/drawing/2014/main" id="{987D0093-9200-4A03-BC48-87FF02007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25807">
            <a:extLst>
              <a:ext uri="{FF2B5EF4-FFF2-40B4-BE49-F238E27FC236}">
                <a16:creationId xmlns:a16="http://schemas.microsoft.com/office/drawing/2014/main" id="{7450C4B5-0912-4E38-B361-95E191605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2013"/>
            <a:ext cx="6856413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44038">
            <a:extLst>
              <a:ext uri="{FF2B5EF4-FFF2-40B4-BE49-F238E27FC236}">
                <a16:creationId xmlns:a16="http://schemas.microsoft.com/office/drawing/2014/main" id="{825DB7F3-E5C6-461A-B5BE-4A1B90CA70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44819">
            <a:extLst>
              <a:ext uri="{FF2B5EF4-FFF2-40B4-BE49-F238E27FC236}">
                <a16:creationId xmlns:a16="http://schemas.microsoft.com/office/drawing/2014/main" id="{0A7537BF-CC36-46E5-B930-01764BE64D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51405">
            <a:extLst>
              <a:ext uri="{FF2B5EF4-FFF2-40B4-BE49-F238E27FC236}">
                <a16:creationId xmlns:a16="http://schemas.microsoft.com/office/drawing/2014/main" id="{93D7B893-43C4-4943-97AB-10EF849A5F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1-10-18 at 12.01.27 (2)">
            <a:extLst>
              <a:ext uri="{FF2B5EF4-FFF2-40B4-BE49-F238E27FC236}">
                <a16:creationId xmlns:a16="http://schemas.microsoft.com/office/drawing/2014/main" id="{B869D8CE-F6E6-480D-BD0A-1A7EB9C1E5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1-10-18 at 12.01.27 (1)">
            <a:extLst>
              <a:ext uri="{FF2B5EF4-FFF2-40B4-BE49-F238E27FC236}">
                <a16:creationId xmlns:a16="http://schemas.microsoft.com/office/drawing/2014/main" id="{ECA52AF9-F30F-4D5A-9B80-07245DFF0C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1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1-10-18 at 12.01.27">
            <a:extLst>
              <a:ext uri="{FF2B5EF4-FFF2-40B4-BE49-F238E27FC236}">
                <a16:creationId xmlns:a16="http://schemas.microsoft.com/office/drawing/2014/main" id="{49A80A3D-9E63-4669-B5A1-3A96F8C08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094720">
            <a:extLst>
              <a:ext uri="{FF2B5EF4-FFF2-40B4-BE49-F238E27FC236}">
                <a16:creationId xmlns:a16="http://schemas.microsoft.com/office/drawing/2014/main" id="{81C9B07F-20FC-4F14-A8E7-06D2AF9A9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01234">
            <a:extLst>
              <a:ext uri="{FF2B5EF4-FFF2-40B4-BE49-F238E27FC236}">
                <a16:creationId xmlns:a16="http://schemas.microsoft.com/office/drawing/2014/main" id="{11091237-351B-40F2-A5CE-F94165A8AD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7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02656">
            <a:extLst>
              <a:ext uri="{FF2B5EF4-FFF2-40B4-BE49-F238E27FC236}">
                <a16:creationId xmlns:a16="http://schemas.microsoft.com/office/drawing/2014/main" id="{EB496A9A-519A-4AE8-9838-C7159AA2E2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10625">
            <a:extLst>
              <a:ext uri="{FF2B5EF4-FFF2-40B4-BE49-F238E27FC236}">
                <a16:creationId xmlns:a16="http://schemas.microsoft.com/office/drawing/2014/main" id="{75659B11-F325-43F8-9DF2-C500C0EE6D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88" y="0"/>
            <a:ext cx="9164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211015_123738">
            <a:extLst>
              <a:ext uri="{FF2B5EF4-FFF2-40B4-BE49-F238E27FC236}">
                <a16:creationId xmlns:a16="http://schemas.microsoft.com/office/drawing/2014/main" id="{FBFB0FF0-1F0F-489E-99D9-E99AD5FD5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2013"/>
            <a:ext cx="6856413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">
        <p:wipe/>
      </p:transition>
    </mc:Choice>
    <mc:Fallback xmlns="">
      <p:transition spd="slow" advTm="2000">
        <p:wip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</Words>
  <Application>Microsoft Office PowerPoint</Application>
  <PresentationFormat>Široki zaslon</PresentationFormat>
  <Paragraphs>4</Paragraphs>
  <Slides>14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Konferencija „Rizici socijalne isključenosti djece u sustavu ranog i predškolskog odgoja i obrazovanja”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Konferencija „Rizici socijalne isključenosti djece u sustavu ranog i predškolskog odgoja i obrazovanja”</dc:title>
  <dc:creator>Marina</dc:creator>
  <cp:lastModifiedBy>Dejana Bouillet</cp:lastModifiedBy>
  <cp:revision>2</cp:revision>
  <dcterms:created xsi:type="dcterms:W3CDTF">2021-10-18T10:51:26Z</dcterms:created>
  <dcterms:modified xsi:type="dcterms:W3CDTF">2023-09-06T11:16:51Z</dcterms:modified>
</cp:coreProperties>
</file>